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0EE1-23D0-4806-931E-A0D5CECDD736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C5B0-BF38-46F0-9A49-C58005312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17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0EE1-23D0-4806-931E-A0D5CECDD736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C5B0-BF38-46F0-9A49-C58005312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80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0EE1-23D0-4806-931E-A0D5CECDD736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C5B0-BF38-46F0-9A49-C58005312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65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0EE1-23D0-4806-931E-A0D5CECDD736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C5B0-BF38-46F0-9A49-C58005312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71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0EE1-23D0-4806-931E-A0D5CECDD736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C5B0-BF38-46F0-9A49-C58005312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14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0EE1-23D0-4806-931E-A0D5CECDD736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C5B0-BF38-46F0-9A49-C58005312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810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0EE1-23D0-4806-931E-A0D5CECDD736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C5B0-BF38-46F0-9A49-C58005312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596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0EE1-23D0-4806-931E-A0D5CECDD736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C5B0-BF38-46F0-9A49-C58005312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84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0EE1-23D0-4806-931E-A0D5CECDD736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C5B0-BF38-46F0-9A49-C58005312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67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0EE1-23D0-4806-931E-A0D5CECDD736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C5B0-BF38-46F0-9A49-C58005312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76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0EE1-23D0-4806-931E-A0D5CECDD736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C5B0-BF38-46F0-9A49-C58005312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3568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40EE1-23D0-4806-931E-A0D5CECDD736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CC5B0-BF38-46F0-9A49-C58005312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23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639192" y="923278"/>
            <a:ext cx="25745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/>
              <a:t>2024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164932" y="805426"/>
            <a:ext cx="173114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Santé</a:t>
            </a:r>
          </a:p>
          <a:p>
            <a:r>
              <a:rPr lang="fr-FR" sz="2400" b="1" dirty="0"/>
              <a:t>Sport</a:t>
            </a:r>
          </a:p>
          <a:p>
            <a:r>
              <a:rPr lang="fr-FR" sz="2400" b="1" dirty="0"/>
              <a:t>Bonheur et </a:t>
            </a:r>
          </a:p>
          <a:p>
            <a:endParaRPr lang="fr-FR" sz="2400" b="1" dirty="0"/>
          </a:p>
          <a:p>
            <a:r>
              <a:rPr lang="fr-FR" sz="2400" b="1" dirty="0"/>
              <a:t>QVT !</a:t>
            </a:r>
          </a:p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768" y="2720686"/>
            <a:ext cx="801950" cy="601463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9988580" y="3429000"/>
            <a:ext cx="2083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Et bientôt … </a:t>
            </a:r>
          </a:p>
          <a:p>
            <a:r>
              <a:rPr lang="fr-FR" dirty="0"/>
              <a:t>de nouvelles Urgences toute neuves !</a:t>
            </a:r>
          </a:p>
        </p:txBody>
      </p:sp>
    </p:spTree>
    <p:extLst>
      <p:ext uri="{BB962C8B-B14F-4D97-AF65-F5344CB8AC3E}">
        <p14:creationId xmlns:p14="http://schemas.microsoft.com/office/powerpoint/2010/main" val="2854079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CHI-FSR.FR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JAMMES Didier</dc:creator>
  <cp:lastModifiedBy>JAMMES Didier</cp:lastModifiedBy>
  <cp:revision>4</cp:revision>
  <dcterms:created xsi:type="dcterms:W3CDTF">2018-01-18T13:25:41Z</dcterms:created>
  <dcterms:modified xsi:type="dcterms:W3CDTF">2024-01-08T17:02:48Z</dcterms:modified>
</cp:coreProperties>
</file>